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0287000" cy="18288000"/>
  <p:notesSz cx="6858000" cy="9144000"/>
  <p:embeddedFontLst>
    <p:embeddedFont>
      <p:font typeface="Manrope Ultra-Bold" charset="1" panose="00000000000000000000"/>
      <p:regular r:id="rId9"/>
    </p:embeddedFont>
    <p:embeddedFont>
      <p:font typeface="Blokhaus" charset="1" panose="00000000000000000000"/>
      <p:regular r:id="rId10"/>
    </p:embeddedFont>
    <p:embeddedFont>
      <p:font typeface="Wildwick" charset="1" panose="020006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3.png" Type="http://schemas.openxmlformats.org/officeDocument/2006/relationships/image"/><Relationship Id="rId11" Target="../media/image14.svg" Type="http://schemas.openxmlformats.org/officeDocument/2006/relationships/image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9.png" Type="http://schemas.openxmlformats.org/officeDocument/2006/relationships/image"/><Relationship Id="rId5" Target="../media/image10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7.png" Type="http://schemas.openxmlformats.org/officeDocument/2006/relationships/image"/><Relationship Id="rId11" Target="../media/image18.svg" Type="http://schemas.openxmlformats.org/officeDocument/2006/relationships/image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11.png" Type="http://schemas.openxmlformats.org/officeDocument/2006/relationships/image"/><Relationship Id="rId7" Target="../media/image12.svg" Type="http://schemas.openxmlformats.org/officeDocument/2006/relationships/image"/><Relationship Id="rId8" Target="../media/image15.png" Type="http://schemas.openxmlformats.org/officeDocument/2006/relationships/image"/><Relationship Id="rId9" Target="../media/image1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181262" y="10908712"/>
            <a:ext cx="7612688" cy="4323852"/>
          </a:xfrm>
          <a:custGeom>
            <a:avLst/>
            <a:gdLst/>
            <a:ahLst/>
            <a:cxnLst/>
            <a:rect r="r" b="b" t="t" l="l"/>
            <a:pathLst>
              <a:path h="4323852" w="7612688">
                <a:moveTo>
                  <a:pt x="0" y="0"/>
                </a:moveTo>
                <a:lnTo>
                  <a:pt x="7612688" y="0"/>
                </a:lnTo>
                <a:lnTo>
                  <a:pt x="7612688" y="4323851"/>
                </a:lnTo>
                <a:lnTo>
                  <a:pt x="0" y="432385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942627" y="15972414"/>
            <a:ext cx="3948757" cy="1974379"/>
          </a:xfrm>
          <a:custGeom>
            <a:avLst/>
            <a:gdLst/>
            <a:ahLst/>
            <a:cxnLst/>
            <a:rect r="r" b="b" t="t" l="l"/>
            <a:pathLst>
              <a:path h="1974379" w="3948757">
                <a:moveTo>
                  <a:pt x="0" y="0"/>
                </a:moveTo>
                <a:lnTo>
                  <a:pt x="3948757" y="0"/>
                </a:lnTo>
                <a:lnTo>
                  <a:pt x="3948757" y="1974378"/>
                </a:lnTo>
                <a:lnTo>
                  <a:pt x="0" y="19743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4" id="4"/>
          <p:cNvSpPr/>
          <p:nvPr/>
        </p:nvSpPr>
        <p:spPr>
          <a:xfrm>
            <a:off x="324854" y="16071175"/>
            <a:ext cx="9450514" cy="0"/>
          </a:xfrm>
          <a:prstGeom prst="line">
            <a:avLst/>
          </a:prstGeom>
          <a:ln cap="rnd" w="19050">
            <a:solidFill>
              <a:srgbClr val="C7C7C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" id="5"/>
          <p:cNvSpPr/>
          <p:nvPr/>
        </p:nvSpPr>
        <p:spPr>
          <a:xfrm flipH="false" flipV="false" rot="0">
            <a:off x="6243687" y="8963577"/>
            <a:ext cx="1122704" cy="1526035"/>
          </a:xfrm>
          <a:custGeom>
            <a:avLst/>
            <a:gdLst/>
            <a:ahLst/>
            <a:cxnLst/>
            <a:rect r="r" b="b" t="t" l="l"/>
            <a:pathLst>
              <a:path h="1526035" w="1122704">
                <a:moveTo>
                  <a:pt x="0" y="0"/>
                </a:moveTo>
                <a:lnTo>
                  <a:pt x="1122703" y="0"/>
                </a:lnTo>
                <a:lnTo>
                  <a:pt x="1122703" y="1526035"/>
                </a:lnTo>
                <a:lnTo>
                  <a:pt x="0" y="152603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6805039" y="15651663"/>
            <a:ext cx="365135" cy="310033"/>
          </a:xfrm>
          <a:custGeom>
            <a:avLst/>
            <a:gdLst/>
            <a:ahLst/>
            <a:cxnLst/>
            <a:rect r="r" b="b" t="t" l="l"/>
            <a:pathLst>
              <a:path h="310033" w="365135">
                <a:moveTo>
                  <a:pt x="0" y="0"/>
                </a:moveTo>
                <a:lnTo>
                  <a:pt x="365134" y="0"/>
                </a:lnTo>
                <a:lnTo>
                  <a:pt x="365134" y="310033"/>
                </a:lnTo>
                <a:lnTo>
                  <a:pt x="0" y="31003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6208037" y="15687184"/>
            <a:ext cx="3787170" cy="258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830" b="true">
                <a:solidFill>
                  <a:srgbClr val="38373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Eine          -Initiative von: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45088" y="15670713"/>
            <a:ext cx="3787170" cy="258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830" b="true">
                <a:solidFill>
                  <a:srgbClr val="38373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Unterstützt durch: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45088" y="16200249"/>
            <a:ext cx="3833214" cy="12234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313"/>
              </a:lnSpc>
              <a:spcBef>
                <a:spcPct val="0"/>
              </a:spcBef>
            </a:pPr>
            <a:r>
              <a:rPr lang="en-US" sz="6102">
                <a:solidFill>
                  <a:srgbClr val="383736"/>
                </a:solidFill>
                <a:latin typeface="Blokhaus"/>
                <a:ea typeface="Blokhaus"/>
                <a:cs typeface="Blokhaus"/>
                <a:sym typeface="Blokhaus"/>
              </a:rPr>
              <a:t>IHR LOGO</a:t>
            </a:r>
          </a:p>
        </p:txBody>
      </p:sp>
      <p:sp>
        <p:nvSpPr>
          <p:cNvPr name="AutoShape 10" id="10"/>
          <p:cNvSpPr/>
          <p:nvPr/>
        </p:nvSpPr>
        <p:spPr>
          <a:xfrm>
            <a:off x="440405" y="3088751"/>
            <a:ext cx="9291047" cy="0"/>
          </a:xfrm>
          <a:prstGeom prst="line">
            <a:avLst/>
          </a:prstGeom>
          <a:ln cap="rnd" w="19050">
            <a:solidFill>
              <a:srgbClr val="C7C7C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460298" y="1583440"/>
            <a:ext cx="5940039" cy="2013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87"/>
              </a:lnSpc>
            </a:pPr>
            <a:r>
              <a:rPr lang="en-US" sz="4940">
                <a:solidFill>
                  <a:srgbClr val="383736"/>
                </a:solidFill>
                <a:latin typeface="Blokhaus"/>
                <a:ea typeface="Blokhaus"/>
                <a:cs typeface="Blokhaus"/>
                <a:sym typeface="Blokhaus"/>
              </a:rPr>
              <a:t>AUS ALTGLAS WIRD</a:t>
            </a:r>
          </a:p>
          <a:p>
            <a:pPr algn="l">
              <a:lnSpc>
                <a:spcPts val="5187"/>
              </a:lnSpc>
            </a:pPr>
            <a:r>
              <a:rPr lang="en-US" sz="4940">
                <a:solidFill>
                  <a:srgbClr val="383736"/>
                </a:solidFill>
                <a:latin typeface="Blokhaus"/>
                <a:ea typeface="Blokhaus"/>
                <a:cs typeface="Blokhaus"/>
                <a:sym typeface="Blokhaus"/>
              </a:rPr>
              <a:t>LIEBLINGSDING</a:t>
            </a:r>
          </a:p>
          <a:p>
            <a:pPr algn="l">
              <a:lnSpc>
                <a:spcPts val="5187"/>
              </a:lnSpc>
            </a:pPr>
          </a:p>
        </p:txBody>
      </p:sp>
      <p:sp>
        <p:nvSpPr>
          <p:cNvPr name="TextBox 12" id="12"/>
          <p:cNvSpPr txBox="true"/>
          <p:nvPr/>
        </p:nvSpPr>
        <p:spPr>
          <a:xfrm rot="0">
            <a:off x="440405" y="3187558"/>
            <a:ext cx="2571150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5EB68"/>
                </a:solidFill>
                <a:latin typeface="Blokhaus"/>
                <a:ea typeface="Blokhaus"/>
                <a:cs typeface="Blokhaus"/>
                <a:sym typeface="Blokhaus"/>
              </a:rPr>
              <a:t>UPCYCLING ZUM ANFASSEN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</a:p>
        </p:txBody>
      </p:sp>
      <p:sp>
        <p:nvSpPr>
          <p:cNvPr name="Freeform 13" id="13"/>
          <p:cNvSpPr/>
          <p:nvPr/>
        </p:nvSpPr>
        <p:spPr>
          <a:xfrm flipH="false" flipV="false" rot="0">
            <a:off x="460298" y="5607947"/>
            <a:ext cx="5781739" cy="1576838"/>
          </a:xfrm>
          <a:custGeom>
            <a:avLst/>
            <a:gdLst/>
            <a:ahLst/>
            <a:cxnLst/>
            <a:rect r="r" b="b" t="t" l="l"/>
            <a:pathLst>
              <a:path h="1576838" w="5781739">
                <a:moveTo>
                  <a:pt x="0" y="0"/>
                </a:moveTo>
                <a:lnTo>
                  <a:pt x="5781739" y="0"/>
                </a:lnTo>
                <a:lnTo>
                  <a:pt x="5781739" y="1576838"/>
                </a:lnTo>
                <a:lnTo>
                  <a:pt x="0" y="157683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4" id="14"/>
          <p:cNvSpPr txBox="true"/>
          <p:nvPr/>
        </p:nvSpPr>
        <p:spPr>
          <a:xfrm rot="0">
            <a:off x="460298" y="4489755"/>
            <a:ext cx="5958906" cy="52031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252"/>
              </a:lnSpc>
            </a:pPr>
            <a:r>
              <a:rPr lang="en-US" sz="9763">
                <a:solidFill>
                  <a:srgbClr val="383736"/>
                </a:solidFill>
                <a:latin typeface="Wildwick"/>
                <a:ea typeface="Wildwick"/>
                <a:cs typeface="Wildwick"/>
                <a:sym typeface="Wildwick"/>
              </a:rPr>
              <a:t>Wir stehen gemeinsam für Zero Waste</a:t>
            </a:r>
          </a:p>
        </p:txBody>
      </p:sp>
      <p:sp>
        <p:nvSpPr>
          <p:cNvPr name="Freeform 15" id="15"/>
          <p:cNvSpPr/>
          <p:nvPr/>
        </p:nvSpPr>
        <p:spPr>
          <a:xfrm flipH="false" flipV="false" rot="0">
            <a:off x="4528748" y="9169796"/>
            <a:ext cx="945463" cy="1046287"/>
          </a:xfrm>
          <a:custGeom>
            <a:avLst/>
            <a:gdLst/>
            <a:ahLst/>
            <a:cxnLst/>
            <a:rect r="r" b="b" t="t" l="l"/>
            <a:pathLst>
              <a:path h="1046287" w="945463">
                <a:moveTo>
                  <a:pt x="0" y="0"/>
                </a:moveTo>
                <a:lnTo>
                  <a:pt x="945463" y="0"/>
                </a:lnTo>
                <a:lnTo>
                  <a:pt x="945463" y="1046287"/>
                </a:lnTo>
                <a:lnTo>
                  <a:pt x="0" y="1046287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525976" y="11476360"/>
            <a:ext cx="2485579" cy="3962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000000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Mehr gibt's hier :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30515" y="12319246"/>
            <a:ext cx="2720653" cy="340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2400">
                <a:solidFill>
                  <a:srgbClr val="000000"/>
                </a:solidFill>
                <a:latin typeface="Blokhaus"/>
                <a:ea typeface="Blokhaus"/>
                <a:cs typeface="Blokhaus"/>
                <a:sym typeface="Blokhaus"/>
              </a:rPr>
              <a:t>HIER LINK EINFÜGEN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BF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942627" y="15972414"/>
            <a:ext cx="3948757" cy="1974379"/>
          </a:xfrm>
          <a:custGeom>
            <a:avLst/>
            <a:gdLst/>
            <a:ahLst/>
            <a:cxnLst/>
            <a:rect r="r" b="b" t="t" l="l"/>
            <a:pathLst>
              <a:path h="1974379" w="3948757">
                <a:moveTo>
                  <a:pt x="0" y="0"/>
                </a:moveTo>
                <a:lnTo>
                  <a:pt x="3948757" y="0"/>
                </a:lnTo>
                <a:lnTo>
                  <a:pt x="3948757" y="1974378"/>
                </a:lnTo>
                <a:lnTo>
                  <a:pt x="0" y="19743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" id="3"/>
          <p:cNvSpPr/>
          <p:nvPr/>
        </p:nvSpPr>
        <p:spPr>
          <a:xfrm>
            <a:off x="324854" y="16071175"/>
            <a:ext cx="9450514" cy="0"/>
          </a:xfrm>
          <a:prstGeom prst="line">
            <a:avLst/>
          </a:prstGeom>
          <a:ln cap="rnd" w="19050">
            <a:solidFill>
              <a:srgbClr val="C7C7C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" id="4"/>
          <p:cNvSpPr/>
          <p:nvPr/>
        </p:nvSpPr>
        <p:spPr>
          <a:xfrm flipH="false" flipV="false" rot="0">
            <a:off x="460298" y="5607947"/>
            <a:ext cx="5781739" cy="1576838"/>
          </a:xfrm>
          <a:custGeom>
            <a:avLst/>
            <a:gdLst/>
            <a:ahLst/>
            <a:cxnLst/>
            <a:rect r="r" b="b" t="t" l="l"/>
            <a:pathLst>
              <a:path h="1576838" w="5781739">
                <a:moveTo>
                  <a:pt x="0" y="0"/>
                </a:moveTo>
                <a:lnTo>
                  <a:pt x="5781739" y="0"/>
                </a:lnTo>
                <a:lnTo>
                  <a:pt x="5781739" y="1576838"/>
                </a:lnTo>
                <a:lnTo>
                  <a:pt x="0" y="157683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805039" y="15651663"/>
            <a:ext cx="365135" cy="310033"/>
          </a:xfrm>
          <a:custGeom>
            <a:avLst/>
            <a:gdLst/>
            <a:ahLst/>
            <a:cxnLst/>
            <a:rect r="r" b="b" t="t" l="l"/>
            <a:pathLst>
              <a:path h="310033" w="365135">
                <a:moveTo>
                  <a:pt x="0" y="0"/>
                </a:moveTo>
                <a:lnTo>
                  <a:pt x="365134" y="0"/>
                </a:lnTo>
                <a:lnTo>
                  <a:pt x="365134" y="310033"/>
                </a:lnTo>
                <a:lnTo>
                  <a:pt x="0" y="310033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460298" y="4489755"/>
            <a:ext cx="5958906" cy="52031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252"/>
              </a:lnSpc>
            </a:pPr>
            <a:r>
              <a:rPr lang="en-US" sz="9763">
                <a:solidFill>
                  <a:srgbClr val="383736"/>
                </a:solidFill>
                <a:latin typeface="Wildwick"/>
                <a:ea typeface="Wildwick"/>
                <a:cs typeface="Wildwick"/>
                <a:sym typeface="Wildwick"/>
              </a:rPr>
              <a:t>Wir stehen gemeinsam für Zero Waste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208037" y="15687184"/>
            <a:ext cx="3787170" cy="258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830" b="true">
                <a:solidFill>
                  <a:srgbClr val="38373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Eine          -Initiative von: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45088" y="15670713"/>
            <a:ext cx="3787170" cy="258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830" b="true">
                <a:solidFill>
                  <a:srgbClr val="38373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Unterstützt durch: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45088" y="16200249"/>
            <a:ext cx="3833214" cy="12234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313"/>
              </a:lnSpc>
              <a:spcBef>
                <a:spcPct val="0"/>
              </a:spcBef>
            </a:pPr>
            <a:r>
              <a:rPr lang="en-US" sz="6102">
                <a:solidFill>
                  <a:srgbClr val="383736"/>
                </a:solidFill>
                <a:latin typeface="Blokhaus"/>
                <a:ea typeface="Blokhaus"/>
                <a:cs typeface="Blokhaus"/>
                <a:sym typeface="Blokhaus"/>
              </a:rPr>
              <a:t>IHR LOGO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4528748" y="9169796"/>
            <a:ext cx="945463" cy="1046287"/>
          </a:xfrm>
          <a:custGeom>
            <a:avLst/>
            <a:gdLst/>
            <a:ahLst/>
            <a:cxnLst/>
            <a:rect r="r" b="b" t="t" l="l"/>
            <a:pathLst>
              <a:path h="1046287" w="945463">
                <a:moveTo>
                  <a:pt x="0" y="0"/>
                </a:moveTo>
                <a:lnTo>
                  <a:pt x="945463" y="0"/>
                </a:lnTo>
                <a:lnTo>
                  <a:pt x="945463" y="1046287"/>
                </a:lnTo>
                <a:lnTo>
                  <a:pt x="0" y="104628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>
            <a:off x="440405" y="3088751"/>
            <a:ext cx="9291047" cy="0"/>
          </a:xfrm>
          <a:prstGeom prst="line">
            <a:avLst/>
          </a:prstGeom>
          <a:ln cap="rnd" w="19050">
            <a:solidFill>
              <a:srgbClr val="C7C7C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" id="12"/>
          <p:cNvSpPr txBox="true"/>
          <p:nvPr/>
        </p:nvSpPr>
        <p:spPr>
          <a:xfrm rot="0">
            <a:off x="460298" y="1583440"/>
            <a:ext cx="5940039" cy="2013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87"/>
              </a:lnSpc>
            </a:pPr>
            <a:r>
              <a:rPr lang="en-US" sz="4940">
                <a:solidFill>
                  <a:srgbClr val="383736"/>
                </a:solidFill>
                <a:latin typeface="Blokhaus"/>
                <a:ea typeface="Blokhaus"/>
                <a:cs typeface="Blokhaus"/>
                <a:sym typeface="Blokhaus"/>
              </a:rPr>
              <a:t>AUS ALTGLAS WIRD</a:t>
            </a:r>
          </a:p>
          <a:p>
            <a:pPr algn="l">
              <a:lnSpc>
                <a:spcPts val="5187"/>
              </a:lnSpc>
            </a:pPr>
            <a:r>
              <a:rPr lang="en-US" sz="4940">
                <a:solidFill>
                  <a:srgbClr val="383736"/>
                </a:solidFill>
                <a:latin typeface="Blokhaus"/>
                <a:ea typeface="Blokhaus"/>
                <a:cs typeface="Blokhaus"/>
                <a:sym typeface="Blokhaus"/>
              </a:rPr>
              <a:t>LIEBLINGSDING</a:t>
            </a:r>
          </a:p>
          <a:p>
            <a:pPr algn="l">
              <a:lnSpc>
                <a:spcPts val="5187"/>
              </a:lnSpc>
            </a:pPr>
          </a:p>
        </p:txBody>
      </p:sp>
      <p:sp>
        <p:nvSpPr>
          <p:cNvPr name="TextBox 13" id="13"/>
          <p:cNvSpPr txBox="true"/>
          <p:nvPr/>
        </p:nvSpPr>
        <p:spPr>
          <a:xfrm rot="0">
            <a:off x="440405" y="3187558"/>
            <a:ext cx="2571150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5EB68"/>
                </a:solidFill>
                <a:latin typeface="Blokhaus"/>
                <a:ea typeface="Blokhaus"/>
                <a:cs typeface="Blokhaus"/>
                <a:sym typeface="Blokhaus"/>
              </a:rPr>
              <a:t>UPCYCLING ZUM ANFASSEN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</a:p>
        </p:txBody>
      </p:sp>
      <p:sp>
        <p:nvSpPr>
          <p:cNvPr name="Freeform 14" id="14"/>
          <p:cNvSpPr/>
          <p:nvPr/>
        </p:nvSpPr>
        <p:spPr>
          <a:xfrm flipH="false" flipV="false" rot="604301">
            <a:off x="5434221" y="9348866"/>
            <a:ext cx="3471905" cy="5254947"/>
          </a:xfrm>
          <a:custGeom>
            <a:avLst/>
            <a:gdLst/>
            <a:ahLst/>
            <a:cxnLst/>
            <a:rect r="r" b="b" t="t" l="l"/>
            <a:pathLst>
              <a:path h="5254947" w="3471905">
                <a:moveTo>
                  <a:pt x="0" y="0"/>
                </a:moveTo>
                <a:lnTo>
                  <a:pt x="3471905" y="0"/>
                </a:lnTo>
                <a:lnTo>
                  <a:pt x="3471905" y="5254947"/>
                </a:lnTo>
                <a:lnTo>
                  <a:pt x="0" y="5254947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525976" y="11476360"/>
            <a:ext cx="2485579" cy="3962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000000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Mehr gibt's hier 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30515" y="12319246"/>
            <a:ext cx="2720653" cy="340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2400">
                <a:solidFill>
                  <a:srgbClr val="000000"/>
                </a:solidFill>
                <a:latin typeface="Blokhaus"/>
                <a:ea typeface="Blokhaus"/>
                <a:cs typeface="Blokhaus"/>
                <a:sym typeface="Blokhaus"/>
              </a:rPr>
              <a:t>HIER LINK EINFÜGEN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8373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324854" y="16071175"/>
            <a:ext cx="9450514" cy="0"/>
          </a:xfrm>
          <a:prstGeom prst="line">
            <a:avLst/>
          </a:prstGeom>
          <a:ln cap="rnd" w="19050">
            <a:solidFill>
              <a:srgbClr val="C7C7C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" id="3"/>
          <p:cNvSpPr/>
          <p:nvPr/>
        </p:nvSpPr>
        <p:spPr>
          <a:xfrm flipH="false" flipV="false" rot="0">
            <a:off x="460298" y="5607947"/>
            <a:ext cx="5781739" cy="1576838"/>
          </a:xfrm>
          <a:custGeom>
            <a:avLst/>
            <a:gdLst/>
            <a:ahLst/>
            <a:cxnLst/>
            <a:rect r="r" b="b" t="t" l="l"/>
            <a:pathLst>
              <a:path h="1576838" w="5781739">
                <a:moveTo>
                  <a:pt x="0" y="0"/>
                </a:moveTo>
                <a:lnTo>
                  <a:pt x="5781739" y="0"/>
                </a:lnTo>
                <a:lnTo>
                  <a:pt x="5781739" y="1576838"/>
                </a:lnTo>
                <a:lnTo>
                  <a:pt x="0" y="1576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805039" y="15651663"/>
            <a:ext cx="365135" cy="310033"/>
          </a:xfrm>
          <a:custGeom>
            <a:avLst/>
            <a:gdLst/>
            <a:ahLst/>
            <a:cxnLst/>
            <a:rect r="r" b="b" t="t" l="l"/>
            <a:pathLst>
              <a:path h="310033" w="365135">
                <a:moveTo>
                  <a:pt x="0" y="0"/>
                </a:moveTo>
                <a:lnTo>
                  <a:pt x="365134" y="0"/>
                </a:lnTo>
                <a:lnTo>
                  <a:pt x="365134" y="310033"/>
                </a:lnTo>
                <a:lnTo>
                  <a:pt x="0" y="31003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60298" y="4489755"/>
            <a:ext cx="5958906" cy="52031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252"/>
              </a:lnSpc>
            </a:pPr>
            <a:r>
              <a:rPr lang="en-US" sz="9763">
                <a:solidFill>
                  <a:srgbClr val="FFFBF6"/>
                </a:solidFill>
                <a:latin typeface="Wildwick"/>
                <a:ea typeface="Wildwick"/>
                <a:cs typeface="Wildwick"/>
                <a:sym typeface="Wildwick"/>
              </a:rPr>
              <a:t>Wir stehen gemeinsam für Zero Waste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4528748" y="9169796"/>
            <a:ext cx="945463" cy="1046287"/>
          </a:xfrm>
          <a:custGeom>
            <a:avLst/>
            <a:gdLst/>
            <a:ahLst/>
            <a:cxnLst/>
            <a:rect r="r" b="b" t="t" l="l"/>
            <a:pathLst>
              <a:path h="1046287" w="945463">
                <a:moveTo>
                  <a:pt x="0" y="0"/>
                </a:moveTo>
                <a:lnTo>
                  <a:pt x="945463" y="0"/>
                </a:lnTo>
                <a:lnTo>
                  <a:pt x="945463" y="1046287"/>
                </a:lnTo>
                <a:lnTo>
                  <a:pt x="0" y="1046287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7" id="7"/>
          <p:cNvSpPr/>
          <p:nvPr/>
        </p:nvSpPr>
        <p:spPr>
          <a:xfrm>
            <a:off x="440405" y="3088751"/>
            <a:ext cx="9291047" cy="0"/>
          </a:xfrm>
          <a:prstGeom prst="line">
            <a:avLst/>
          </a:prstGeom>
          <a:ln cap="rnd" w="19050">
            <a:solidFill>
              <a:srgbClr val="C7C7C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" id="8"/>
          <p:cNvSpPr/>
          <p:nvPr/>
        </p:nvSpPr>
        <p:spPr>
          <a:xfrm flipH="false" flipV="false" rot="0">
            <a:off x="6210406" y="16609702"/>
            <a:ext cx="3295468" cy="813981"/>
          </a:xfrm>
          <a:custGeom>
            <a:avLst/>
            <a:gdLst/>
            <a:ahLst/>
            <a:cxnLst/>
            <a:rect r="r" b="b" t="t" l="l"/>
            <a:pathLst>
              <a:path h="813981" w="3295468">
                <a:moveTo>
                  <a:pt x="0" y="0"/>
                </a:moveTo>
                <a:lnTo>
                  <a:pt x="3295467" y="0"/>
                </a:lnTo>
                <a:lnTo>
                  <a:pt x="3295467" y="813980"/>
                </a:lnTo>
                <a:lnTo>
                  <a:pt x="0" y="81398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840533">
            <a:off x="5480851" y="8485042"/>
            <a:ext cx="4113513" cy="6227953"/>
          </a:xfrm>
          <a:custGeom>
            <a:avLst/>
            <a:gdLst/>
            <a:ahLst/>
            <a:cxnLst/>
            <a:rect r="r" b="b" t="t" l="l"/>
            <a:pathLst>
              <a:path h="6227953" w="4113513">
                <a:moveTo>
                  <a:pt x="0" y="0"/>
                </a:moveTo>
                <a:lnTo>
                  <a:pt x="4113512" y="0"/>
                </a:lnTo>
                <a:lnTo>
                  <a:pt x="4113512" y="6227953"/>
                </a:lnTo>
                <a:lnTo>
                  <a:pt x="0" y="622795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0" id="10"/>
          <p:cNvSpPr txBox="true"/>
          <p:nvPr/>
        </p:nvSpPr>
        <p:spPr>
          <a:xfrm rot="0">
            <a:off x="6208037" y="15687184"/>
            <a:ext cx="3787170" cy="258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830" b="true">
                <a:solidFill>
                  <a:srgbClr val="FFFBF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Eine          -Initiative von: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45088" y="15670713"/>
            <a:ext cx="3787170" cy="2580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830" b="true">
                <a:solidFill>
                  <a:srgbClr val="FFFBF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Unterstützt durch: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45088" y="16200249"/>
            <a:ext cx="3833214" cy="12234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313"/>
              </a:lnSpc>
              <a:spcBef>
                <a:spcPct val="0"/>
              </a:spcBef>
            </a:pPr>
            <a:r>
              <a:rPr lang="en-US" sz="6102">
                <a:solidFill>
                  <a:srgbClr val="FFFBF6"/>
                </a:solidFill>
                <a:latin typeface="Blokhaus"/>
                <a:ea typeface="Blokhaus"/>
                <a:cs typeface="Blokhaus"/>
                <a:sym typeface="Blokhaus"/>
              </a:rPr>
              <a:t>IHR LOGO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460298" y="1583440"/>
            <a:ext cx="5940039" cy="20135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87"/>
              </a:lnSpc>
            </a:pPr>
            <a:r>
              <a:rPr lang="en-US" sz="4940">
                <a:solidFill>
                  <a:srgbClr val="FFFBF6"/>
                </a:solidFill>
                <a:latin typeface="Blokhaus"/>
                <a:ea typeface="Blokhaus"/>
                <a:cs typeface="Blokhaus"/>
                <a:sym typeface="Blokhaus"/>
              </a:rPr>
              <a:t>AUS ALTGLAS WIRD</a:t>
            </a:r>
          </a:p>
          <a:p>
            <a:pPr algn="l">
              <a:lnSpc>
                <a:spcPts val="5187"/>
              </a:lnSpc>
            </a:pPr>
            <a:r>
              <a:rPr lang="en-US" sz="4940">
                <a:solidFill>
                  <a:srgbClr val="FFFBF6"/>
                </a:solidFill>
                <a:latin typeface="Blokhaus"/>
                <a:ea typeface="Blokhaus"/>
                <a:cs typeface="Blokhaus"/>
                <a:sym typeface="Blokhaus"/>
              </a:rPr>
              <a:t>LIEBLINGSDING</a:t>
            </a:r>
          </a:p>
          <a:p>
            <a:pPr algn="l">
              <a:lnSpc>
                <a:spcPts val="5187"/>
              </a:lnSpc>
            </a:pPr>
          </a:p>
        </p:txBody>
      </p:sp>
      <p:sp>
        <p:nvSpPr>
          <p:cNvPr name="TextBox 14" id="14"/>
          <p:cNvSpPr txBox="true"/>
          <p:nvPr/>
        </p:nvSpPr>
        <p:spPr>
          <a:xfrm rot="0">
            <a:off x="440405" y="3187558"/>
            <a:ext cx="2571150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5EB68"/>
                </a:solidFill>
                <a:latin typeface="Blokhaus"/>
                <a:ea typeface="Blokhaus"/>
                <a:cs typeface="Blokhaus"/>
                <a:sym typeface="Blokhaus"/>
              </a:rPr>
              <a:t>UPCYCLING ZUM ANFASSEN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</a:p>
        </p:txBody>
      </p:sp>
      <p:sp>
        <p:nvSpPr>
          <p:cNvPr name="TextBox 15" id="15"/>
          <p:cNvSpPr txBox="true"/>
          <p:nvPr/>
        </p:nvSpPr>
        <p:spPr>
          <a:xfrm rot="0">
            <a:off x="525976" y="11476360"/>
            <a:ext cx="2485579" cy="3962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FFFBF6"/>
                </a:solidFill>
                <a:latin typeface="Manrope Ultra-Bold"/>
                <a:ea typeface="Manrope Ultra-Bold"/>
                <a:cs typeface="Manrope Ultra-Bold"/>
                <a:sym typeface="Manrope Ultra-Bold"/>
              </a:rPr>
              <a:t>Mehr gibt's hier :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30515" y="12319246"/>
            <a:ext cx="2720653" cy="3409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2400">
                <a:solidFill>
                  <a:srgbClr val="000000"/>
                </a:solidFill>
                <a:latin typeface="Blokhaus"/>
                <a:ea typeface="Blokhaus"/>
                <a:cs typeface="Blokhaus"/>
                <a:sym typeface="Blokhaus"/>
              </a:rPr>
              <a:t>HIER LINK EINFÜGEN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DAGmBSMOet8</dc:identifier>
  <dcterms:modified xsi:type="dcterms:W3CDTF">2011-08-01T06:04:30Z</dcterms:modified>
  <cp:revision>1</cp:revision>
  <dc:title>Bottleneck - Instagram Reels (Smartphone-Video)</dc:title>
</cp:coreProperties>
</file>