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287000" cy="12852400"/>
  <p:notesSz cx="6858000" cy="9144000"/>
  <p:embeddedFontLst>
    <p:embeddedFont>
      <p:font typeface="Blokhaus" pitchFamily="2" charset="0"/>
      <p:regular r:id="rId6"/>
    </p:embeddedFont>
    <p:embeddedFont>
      <p:font typeface="Manrope Ultra-Bold" pitchFamily="2" charset="0"/>
      <p:regular r:id="rId7"/>
      <p:bold r:id="rId8"/>
    </p:embeddedFont>
    <p:embeddedFont>
      <p:font typeface="Wildwick" panose="020006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20" userDrawn="1">
          <p15:clr>
            <a:srgbClr val="F26B43"/>
          </p15:clr>
        </p15:guide>
        <p15:guide id="2" pos="312" userDrawn="1">
          <p15:clr>
            <a:srgbClr val="A4A3A4"/>
          </p15:clr>
        </p15:guide>
        <p15:guide id="3" orient="horz" pos="7936" userDrawn="1">
          <p15:clr>
            <a:srgbClr val="F26B43"/>
          </p15:clr>
        </p15:guide>
        <p15:guide id="4" orient="horz" pos="6592" userDrawn="1">
          <p15:clr>
            <a:srgbClr val="5ACBF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64" d="100"/>
          <a:sy n="64" d="100"/>
        </p:scale>
        <p:origin x="3312" y="176"/>
      </p:cViewPr>
      <p:guideLst>
        <p:guide orient="horz" pos="7120"/>
        <p:guide pos="312"/>
        <p:guide orient="horz" pos="7936"/>
        <p:guide orient="horz" pos="6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o Wucherer" userId="75f2a229-3436-4180-b543-cfe8aee2f2cb" providerId="ADAL" clId="{8031DD00-B267-8349-A5A0-AF35F36100A9}"/>
    <pc:docChg chg="undo custSel modSld">
      <pc:chgData name="Sandro Wucherer" userId="75f2a229-3436-4180-b543-cfe8aee2f2cb" providerId="ADAL" clId="{8031DD00-B267-8349-A5A0-AF35F36100A9}" dt="2025-04-29T13:06:13.921" v="1" actId="1076"/>
      <pc:docMkLst>
        <pc:docMk/>
      </pc:docMkLst>
      <pc:sldChg chg="modSp mod">
        <pc:chgData name="Sandro Wucherer" userId="75f2a229-3436-4180-b543-cfe8aee2f2cb" providerId="ADAL" clId="{8031DD00-B267-8349-A5A0-AF35F36100A9}" dt="2025-04-29T13:06:13.921" v="1" actId="1076"/>
        <pc:sldMkLst>
          <pc:docMk/>
          <pc:sldMk cId="0" sldId="256"/>
        </pc:sldMkLst>
        <pc:spChg chg="mod">
          <ac:chgData name="Sandro Wucherer" userId="75f2a229-3436-4180-b543-cfe8aee2f2cb" providerId="ADAL" clId="{8031DD00-B267-8349-A5A0-AF35F36100A9}" dt="2025-04-29T13:06:13.921" v="1" actId="1076"/>
          <ac:spMkLst>
            <pc:docMk/>
            <pc:sldMk cId="0" sldId="256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0.svg"/><Relationship Id="rId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86983" y="5912289"/>
            <a:ext cx="7484232" cy="4250892"/>
          </a:xfrm>
          <a:custGeom>
            <a:avLst/>
            <a:gdLst/>
            <a:ahLst/>
            <a:cxnLst/>
            <a:rect l="l" t="t" r="r" b="b"/>
            <a:pathLst>
              <a:path w="7484232" h="4250892">
                <a:moveTo>
                  <a:pt x="0" y="0"/>
                </a:moveTo>
                <a:lnTo>
                  <a:pt x="7484231" y="0"/>
                </a:lnTo>
                <a:lnTo>
                  <a:pt x="7484231" y="4250891"/>
                </a:lnTo>
                <a:lnTo>
                  <a:pt x="0" y="4250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6011010" y="10954768"/>
            <a:ext cx="3882126" cy="1941063"/>
          </a:xfrm>
          <a:custGeom>
            <a:avLst/>
            <a:gdLst/>
            <a:ahLst/>
            <a:cxnLst/>
            <a:rect l="l" t="t" r="r" b="b"/>
            <a:pathLst>
              <a:path w="3882126" h="1941063">
                <a:moveTo>
                  <a:pt x="0" y="0"/>
                </a:moveTo>
                <a:lnTo>
                  <a:pt x="3882126" y="0"/>
                </a:lnTo>
                <a:lnTo>
                  <a:pt x="3882126" y="1941064"/>
                </a:lnTo>
                <a:lnTo>
                  <a:pt x="0" y="194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AutoShape 4"/>
          <p:cNvSpPr/>
          <p:nvPr/>
        </p:nvSpPr>
        <p:spPr>
          <a:xfrm>
            <a:off x="488030" y="11051863"/>
            <a:ext cx="9291047" cy="0"/>
          </a:xfrm>
          <a:prstGeom prst="line">
            <a:avLst/>
          </a:prstGeom>
          <a:ln w="19050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507923" y="4923842"/>
            <a:ext cx="4901037" cy="1336647"/>
          </a:xfrm>
          <a:custGeom>
            <a:avLst/>
            <a:gdLst/>
            <a:ahLst/>
            <a:cxnLst/>
            <a:rect l="l" t="t" r="r" b="b"/>
            <a:pathLst>
              <a:path w="4901037" h="1336647">
                <a:moveTo>
                  <a:pt x="0" y="0"/>
                </a:moveTo>
                <a:lnTo>
                  <a:pt x="4901037" y="0"/>
                </a:lnTo>
                <a:lnTo>
                  <a:pt x="4901037" y="1336647"/>
                </a:lnTo>
                <a:lnTo>
                  <a:pt x="0" y="1336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3390758" y="2567720"/>
            <a:ext cx="945463" cy="1046287"/>
          </a:xfrm>
          <a:custGeom>
            <a:avLst/>
            <a:gdLst/>
            <a:ahLst/>
            <a:cxnLst/>
            <a:rect l="l" t="t" r="r" b="b"/>
            <a:pathLst>
              <a:path w="945463" h="1046287">
                <a:moveTo>
                  <a:pt x="0" y="0"/>
                </a:moveTo>
                <a:lnTo>
                  <a:pt x="945462" y="0"/>
                </a:lnTo>
                <a:lnTo>
                  <a:pt x="945462" y="1046287"/>
                </a:lnTo>
                <a:lnTo>
                  <a:pt x="0" y="1046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7400193" y="4091881"/>
            <a:ext cx="1103759" cy="1500285"/>
          </a:xfrm>
          <a:custGeom>
            <a:avLst/>
            <a:gdLst/>
            <a:ahLst/>
            <a:cxnLst/>
            <a:rect l="l" t="t" r="r" b="b"/>
            <a:pathLst>
              <a:path w="1103759" h="1500285">
                <a:moveTo>
                  <a:pt x="0" y="0"/>
                </a:moveTo>
                <a:lnTo>
                  <a:pt x="1103760" y="0"/>
                </a:lnTo>
                <a:lnTo>
                  <a:pt x="1103760" y="1500285"/>
                </a:lnTo>
                <a:lnTo>
                  <a:pt x="0" y="1500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AutoShape 8"/>
          <p:cNvSpPr/>
          <p:nvPr/>
        </p:nvSpPr>
        <p:spPr>
          <a:xfrm>
            <a:off x="488030" y="2317334"/>
            <a:ext cx="9291047" cy="0"/>
          </a:xfrm>
          <a:prstGeom prst="line">
            <a:avLst/>
          </a:prstGeom>
          <a:ln w="19050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858869" y="10639430"/>
            <a:ext cx="358973" cy="304801"/>
          </a:xfrm>
          <a:custGeom>
            <a:avLst/>
            <a:gdLst/>
            <a:ahLst/>
            <a:cxnLst/>
            <a:rect l="l" t="t" r="r" b="b"/>
            <a:pathLst>
              <a:path w="358973" h="304801">
                <a:moveTo>
                  <a:pt x="0" y="0"/>
                </a:moveTo>
                <a:lnTo>
                  <a:pt x="358974" y="0"/>
                </a:lnTo>
                <a:lnTo>
                  <a:pt x="358974" y="304801"/>
                </a:lnTo>
                <a:lnTo>
                  <a:pt x="0" y="3048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507923" y="3988217"/>
            <a:ext cx="6096561" cy="43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90"/>
              </a:lnSpc>
            </a:pPr>
            <a:r>
              <a:rPr lang="en-US" sz="8276">
                <a:solidFill>
                  <a:srgbClr val="383736"/>
                </a:solidFill>
                <a:latin typeface="Wildwick"/>
                <a:ea typeface="Wildwick"/>
                <a:cs typeface="Wildwick"/>
                <a:sym typeface="Wildwick"/>
              </a:rPr>
              <a:t>Wir stehen gemeinsam für Zero Waste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7923" y="812023"/>
            <a:ext cx="5188878" cy="135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940">
                <a:solidFill>
                  <a:srgbClr val="383736"/>
                </a:solidFill>
                <a:latin typeface="Blokhaus"/>
                <a:ea typeface="Blokhaus"/>
                <a:cs typeface="Blokhaus"/>
                <a:sym typeface="Blokhaus"/>
              </a:rPr>
              <a:t>AUS AltGLAS WIRD</a:t>
            </a:r>
          </a:p>
          <a:p>
            <a:pPr algn="l">
              <a:lnSpc>
                <a:spcPts val="5187"/>
              </a:lnSpc>
            </a:pPr>
            <a:r>
              <a:rPr lang="en-US" sz="4940">
                <a:solidFill>
                  <a:srgbClr val="383736"/>
                </a:solidFill>
                <a:latin typeface="Blokhaus"/>
                <a:ea typeface="Blokhaus"/>
                <a:cs typeface="Blokhaus"/>
                <a:sym typeface="Blokhaus"/>
              </a:rPr>
              <a:t>LIEBLINGSDING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71941" y="10693723"/>
            <a:ext cx="372326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0"/>
              </a:lnSpc>
            </a:pPr>
            <a:r>
              <a:rPr lang="en-US" sz="1800" b="1">
                <a:solidFill>
                  <a:srgbClr val="383736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Eine          -Initiative von: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7923" y="10677530"/>
            <a:ext cx="372326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0"/>
              </a:lnSpc>
            </a:pPr>
            <a:r>
              <a:rPr lang="en-US" sz="1800" b="1">
                <a:solidFill>
                  <a:srgbClr val="383736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Unterstützt durch: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7923" y="11173777"/>
            <a:ext cx="3768533" cy="120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9"/>
              </a:lnSpc>
              <a:spcBef>
                <a:spcPct val="0"/>
              </a:spcBef>
            </a:pPr>
            <a:r>
              <a:rPr lang="en-US" sz="5999">
                <a:solidFill>
                  <a:srgbClr val="383736"/>
                </a:solidFill>
                <a:latin typeface="Blokhaus"/>
                <a:ea typeface="Blokhaus"/>
                <a:cs typeface="Blokhaus"/>
                <a:sym typeface="Blokhaus"/>
              </a:rPr>
              <a:t>IHR LOGO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8030" y="2416141"/>
            <a:ext cx="5805454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5EB68"/>
                </a:solidFill>
                <a:latin typeface="Blokhaus"/>
                <a:ea typeface="Blokhaus"/>
                <a:cs typeface="Blokhaus"/>
                <a:sym typeface="Blokhaus"/>
              </a:rPr>
              <a:t>UPCYCLING ZUM ANFASSEN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5EB68"/>
              </a:solidFill>
              <a:latin typeface="Blokhaus"/>
              <a:ea typeface="Blokhaus"/>
              <a:cs typeface="Blokhaus"/>
              <a:sym typeface="Blokhau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86983" y="5166349"/>
            <a:ext cx="7484232" cy="4250892"/>
          </a:xfrm>
          <a:custGeom>
            <a:avLst/>
            <a:gdLst/>
            <a:ahLst/>
            <a:cxnLst/>
            <a:rect l="l" t="t" r="r" b="b"/>
            <a:pathLst>
              <a:path w="7484232" h="4250892">
                <a:moveTo>
                  <a:pt x="0" y="0"/>
                </a:moveTo>
                <a:lnTo>
                  <a:pt x="7484231" y="0"/>
                </a:lnTo>
                <a:lnTo>
                  <a:pt x="7484231" y="4250891"/>
                </a:lnTo>
                <a:lnTo>
                  <a:pt x="0" y="4250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488030" y="10277348"/>
            <a:ext cx="9291047" cy="0"/>
          </a:xfrm>
          <a:prstGeom prst="line">
            <a:avLst/>
          </a:prstGeom>
          <a:ln w="19050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507923" y="4177902"/>
            <a:ext cx="4901037" cy="1336647"/>
          </a:xfrm>
          <a:custGeom>
            <a:avLst/>
            <a:gdLst/>
            <a:ahLst/>
            <a:cxnLst/>
            <a:rect l="l" t="t" r="r" b="b"/>
            <a:pathLst>
              <a:path w="4901037" h="1336647">
                <a:moveTo>
                  <a:pt x="0" y="0"/>
                </a:moveTo>
                <a:lnTo>
                  <a:pt x="4901037" y="0"/>
                </a:lnTo>
                <a:lnTo>
                  <a:pt x="4901037" y="1336647"/>
                </a:lnTo>
                <a:lnTo>
                  <a:pt x="0" y="1336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4936229" y="1663859"/>
            <a:ext cx="945463" cy="1046287"/>
          </a:xfrm>
          <a:custGeom>
            <a:avLst/>
            <a:gdLst/>
            <a:ahLst/>
            <a:cxnLst/>
            <a:rect l="l" t="t" r="r" b="b"/>
            <a:pathLst>
              <a:path w="945463" h="1046287">
                <a:moveTo>
                  <a:pt x="0" y="0"/>
                </a:moveTo>
                <a:lnTo>
                  <a:pt x="945463" y="0"/>
                </a:lnTo>
                <a:lnTo>
                  <a:pt x="945463" y="1046287"/>
                </a:lnTo>
                <a:lnTo>
                  <a:pt x="0" y="10462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7400193" y="3345941"/>
            <a:ext cx="1103759" cy="1500285"/>
          </a:xfrm>
          <a:custGeom>
            <a:avLst/>
            <a:gdLst/>
            <a:ahLst/>
            <a:cxnLst/>
            <a:rect l="l" t="t" r="r" b="b"/>
            <a:pathLst>
              <a:path w="1103759" h="1500285">
                <a:moveTo>
                  <a:pt x="0" y="0"/>
                </a:moveTo>
                <a:lnTo>
                  <a:pt x="1103760" y="0"/>
                </a:lnTo>
                <a:lnTo>
                  <a:pt x="1103760" y="1500284"/>
                </a:lnTo>
                <a:lnTo>
                  <a:pt x="0" y="15002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488030" y="2317334"/>
            <a:ext cx="9291047" cy="0"/>
          </a:xfrm>
          <a:prstGeom prst="line">
            <a:avLst/>
          </a:prstGeom>
          <a:ln w="19050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5696801" y="9903015"/>
            <a:ext cx="372326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0"/>
              </a:lnSpc>
            </a:pPr>
            <a:r>
              <a:rPr lang="en-US" sz="1800" b="1">
                <a:solidFill>
                  <a:srgbClr val="383736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Eine          -Initiative von:</a:t>
            </a:r>
          </a:p>
        </p:txBody>
      </p:sp>
      <p:sp>
        <p:nvSpPr>
          <p:cNvPr id="9" name="Freeform 9"/>
          <p:cNvSpPr/>
          <p:nvPr/>
        </p:nvSpPr>
        <p:spPr>
          <a:xfrm>
            <a:off x="6283728" y="9848722"/>
            <a:ext cx="358973" cy="304801"/>
          </a:xfrm>
          <a:custGeom>
            <a:avLst/>
            <a:gdLst/>
            <a:ahLst/>
            <a:cxnLst/>
            <a:rect l="l" t="t" r="r" b="b"/>
            <a:pathLst>
              <a:path w="358973" h="304801">
                <a:moveTo>
                  <a:pt x="0" y="0"/>
                </a:moveTo>
                <a:lnTo>
                  <a:pt x="358974" y="0"/>
                </a:lnTo>
                <a:lnTo>
                  <a:pt x="358974" y="304801"/>
                </a:lnTo>
                <a:lnTo>
                  <a:pt x="0" y="3048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5418485" y="10372598"/>
            <a:ext cx="4775741" cy="2387871"/>
          </a:xfrm>
          <a:custGeom>
            <a:avLst/>
            <a:gdLst/>
            <a:ahLst/>
            <a:cxnLst/>
            <a:rect l="l" t="t" r="r" b="b"/>
            <a:pathLst>
              <a:path w="4775741" h="2387871">
                <a:moveTo>
                  <a:pt x="0" y="0"/>
                </a:moveTo>
                <a:lnTo>
                  <a:pt x="4775742" y="0"/>
                </a:lnTo>
                <a:lnTo>
                  <a:pt x="4775742" y="2387871"/>
                </a:lnTo>
                <a:lnTo>
                  <a:pt x="0" y="23878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507923" y="3242276"/>
            <a:ext cx="6096561" cy="43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90"/>
              </a:lnSpc>
            </a:pPr>
            <a:r>
              <a:rPr lang="en-US" sz="8276">
                <a:solidFill>
                  <a:srgbClr val="383736"/>
                </a:solidFill>
                <a:latin typeface="Wildwick"/>
                <a:ea typeface="Wildwick"/>
                <a:cs typeface="Wildwick"/>
                <a:sym typeface="Wildwick"/>
              </a:rPr>
              <a:t>Wir stehen gemeinsam für Zero Waste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7923" y="812023"/>
            <a:ext cx="5188878" cy="135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940">
                <a:solidFill>
                  <a:srgbClr val="383736"/>
                </a:solidFill>
                <a:latin typeface="Blokhaus"/>
                <a:ea typeface="Blokhaus"/>
                <a:cs typeface="Blokhaus"/>
                <a:sym typeface="Blokhaus"/>
              </a:rPr>
              <a:t>AUS AltGLAS WIRD</a:t>
            </a:r>
          </a:p>
          <a:p>
            <a:pPr algn="l">
              <a:lnSpc>
                <a:spcPts val="5187"/>
              </a:lnSpc>
            </a:pPr>
            <a:r>
              <a:rPr lang="en-US" sz="4940">
                <a:solidFill>
                  <a:srgbClr val="383736"/>
                </a:solidFill>
                <a:latin typeface="Blokhaus"/>
                <a:ea typeface="Blokhaus"/>
                <a:cs typeface="Blokhaus"/>
                <a:sym typeface="Blokhaus"/>
              </a:rPr>
              <a:t>LIEBLINGSDING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7923" y="9903015"/>
            <a:ext cx="372326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0"/>
              </a:lnSpc>
            </a:pPr>
            <a:r>
              <a:rPr lang="en-US" sz="1800" b="1">
                <a:solidFill>
                  <a:srgbClr val="383736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Unterstützt durch: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7923" y="10592442"/>
            <a:ext cx="4428306" cy="1482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06"/>
              </a:lnSpc>
              <a:spcBef>
                <a:spcPct val="0"/>
              </a:spcBef>
            </a:pPr>
            <a:r>
              <a:rPr lang="en-US" sz="7400">
                <a:solidFill>
                  <a:srgbClr val="383736"/>
                </a:solidFill>
                <a:latin typeface="Blokhaus"/>
                <a:ea typeface="Blokhaus"/>
                <a:cs typeface="Blokhaus"/>
                <a:sym typeface="Blokhaus"/>
              </a:rPr>
              <a:t>IHR LOGO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8030" y="2416141"/>
            <a:ext cx="5805454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5EB68"/>
                </a:solidFill>
                <a:latin typeface="Blokhaus"/>
                <a:ea typeface="Blokhaus"/>
                <a:cs typeface="Blokhaus"/>
                <a:sym typeface="Blokhaus"/>
              </a:rPr>
              <a:t>UPCYCLING ZUM ANFASSEN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5EB68"/>
              </a:solidFill>
              <a:latin typeface="Blokhaus"/>
              <a:ea typeface="Blokhaus"/>
              <a:cs typeface="Blokhaus"/>
              <a:sym typeface="Blokhau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11010" y="10954768"/>
            <a:ext cx="3882126" cy="1941063"/>
          </a:xfrm>
          <a:custGeom>
            <a:avLst/>
            <a:gdLst/>
            <a:ahLst/>
            <a:cxnLst/>
            <a:rect l="l" t="t" r="r" b="b"/>
            <a:pathLst>
              <a:path w="3882126" h="1941063">
                <a:moveTo>
                  <a:pt x="0" y="0"/>
                </a:moveTo>
                <a:lnTo>
                  <a:pt x="3882126" y="0"/>
                </a:lnTo>
                <a:lnTo>
                  <a:pt x="3882126" y="1941064"/>
                </a:lnTo>
                <a:lnTo>
                  <a:pt x="0" y="19410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AutoShape 3"/>
          <p:cNvSpPr/>
          <p:nvPr/>
        </p:nvSpPr>
        <p:spPr>
          <a:xfrm>
            <a:off x="488030" y="11051863"/>
            <a:ext cx="9291047" cy="0"/>
          </a:xfrm>
          <a:prstGeom prst="line">
            <a:avLst/>
          </a:prstGeom>
          <a:ln w="19050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507923" y="4923842"/>
            <a:ext cx="4901037" cy="1336647"/>
          </a:xfrm>
          <a:custGeom>
            <a:avLst/>
            <a:gdLst/>
            <a:ahLst/>
            <a:cxnLst/>
            <a:rect l="l" t="t" r="r" b="b"/>
            <a:pathLst>
              <a:path w="4901037" h="1336647">
                <a:moveTo>
                  <a:pt x="0" y="0"/>
                </a:moveTo>
                <a:lnTo>
                  <a:pt x="4901037" y="0"/>
                </a:lnTo>
                <a:lnTo>
                  <a:pt x="4901037" y="1336647"/>
                </a:lnTo>
                <a:lnTo>
                  <a:pt x="0" y="1336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3390758" y="2567720"/>
            <a:ext cx="945463" cy="1046287"/>
          </a:xfrm>
          <a:custGeom>
            <a:avLst/>
            <a:gdLst/>
            <a:ahLst/>
            <a:cxnLst/>
            <a:rect l="l" t="t" r="r" b="b"/>
            <a:pathLst>
              <a:path w="945463" h="1046287">
                <a:moveTo>
                  <a:pt x="0" y="0"/>
                </a:moveTo>
                <a:lnTo>
                  <a:pt x="945462" y="0"/>
                </a:lnTo>
                <a:lnTo>
                  <a:pt x="945462" y="1046287"/>
                </a:lnTo>
                <a:lnTo>
                  <a:pt x="0" y="10462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>
            <a:off x="488030" y="2317334"/>
            <a:ext cx="9291047" cy="0"/>
          </a:xfrm>
          <a:prstGeom prst="line">
            <a:avLst/>
          </a:prstGeom>
          <a:ln w="19050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858869" y="10639430"/>
            <a:ext cx="358973" cy="304801"/>
          </a:xfrm>
          <a:custGeom>
            <a:avLst/>
            <a:gdLst/>
            <a:ahLst/>
            <a:cxnLst/>
            <a:rect l="l" t="t" r="r" b="b"/>
            <a:pathLst>
              <a:path w="358973" h="304801">
                <a:moveTo>
                  <a:pt x="0" y="0"/>
                </a:moveTo>
                <a:lnTo>
                  <a:pt x="358974" y="0"/>
                </a:lnTo>
                <a:lnTo>
                  <a:pt x="358974" y="304801"/>
                </a:lnTo>
                <a:lnTo>
                  <a:pt x="0" y="3048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 rot="604301">
            <a:off x="5454356" y="3973513"/>
            <a:ext cx="3946842" cy="5973794"/>
          </a:xfrm>
          <a:custGeom>
            <a:avLst/>
            <a:gdLst/>
            <a:ahLst/>
            <a:cxnLst/>
            <a:rect l="l" t="t" r="r" b="b"/>
            <a:pathLst>
              <a:path w="3946842" h="5973794">
                <a:moveTo>
                  <a:pt x="0" y="0"/>
                </a:moveTo>
                <a:lnTo>
                  <a:pt x="3946842" y="0"/>
                </a:lnTo>
                <a:lnTo>
                  <a:pt x="3946842" y="5973794"/>
                </a:lnTo>
                <a:lnTo>
                  <a:pt x="0" y="59737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507923" y="3988217"/>
            <a:ext cx="6096561" cy="43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90"/>
              </a:lnSpc>
            </a:pPr>
            <a:r>
              <a:rPr lang="en-US" sz="8276">
                <a:solidFill>
                  <a:srgbClr val="383736"/>
                </a:solidFill>
                <a:latin typeface="Wildwick"/>
                <a:ea typeface="Wildwick"/>
                <a:cs typeface="Wildwick"/>
                <a:sym typeface="Wildwick"/>
              </a:rPr>
              <a:t>Wir stehen gemeinsam für Zero Waste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7923" y="812023"/>
            <a:ext cx="5188878" cy="135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940">
                <a:solidFill>
                  <a:srgbClr val="383736"/>
                </a:solidFill>
                <a:latin typeface="Blokhaus"/>
                <a:ea typeface="Blokhaus"/>
                <a:cs typeface="Blokhaus"/>
                <a:sym typeface="Blokhaus"/>
              </a:rPr>
              <a:t>AUS AltGLAS WIRD</a:t>
            </a:r>
          </a:p>
          <a:p>
            <a:pPr algn="l">
              <a:lnSpc>
                <a:spcPts val="5187"/>
              </a:lnSpc>
            </a:pPr>
            <a:r>
              <a:rPr lang="en-US" sz="4940">
                <a:solidFill>
                  <a:srgbClr val="383736"/>
                </a:solidFill>
                <a:latin typeface="Blokhaus"/>
                <a:ea typeface="Blokhaus"/>
                <a:cs typeface="Blokhaus"/>
                <a:sym typeface="Blokhaus"/>
              </a:rPr>
              <a:t>LIEBLINGSDING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71941" y="10693723"/>
            <a:ext cx="372326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0"/>
              </a:lnSpc>
            </a:pPr>
            <a:r>
              <a:rPr lang="en-US" sz="1800" b="1">
                <a:solidFill>
                  <a:srgbClr val="383736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Eine          -Initiative von: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7923" y="10677530"/>
            <a:ext cx="372326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0"/>
              </a:lnSpc>
            </a:pPr>
            <a:r>
              <a:rPr lang="en-US" sz="1800" b="1">
                <a:solidFill>
                  <a:srgbClr val="383736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Unterstützt durch: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7923" y="11173777"/>
            <a:ext cx="3768533" cy="120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9"/>
              </a:lnSpc>
              <a:spcBef>
                <a:spcPct val="0"/>
              </a:spcBef>
            </a:pPr>
            <a:r>
              <a:rPr lang="en-US" sz="5999">
                <a:solidFill>
                  <a:srgbClr val="383736"/>
                </a:solidFill>
                <a:latin typeface="Blokhaus"/>
                <a:ea typeface="Blokhaus"/>
                <a:cs typeface="Blokhaus"/>
                <a:sym typeface="Blokhaus"/>
              </a:rPr>
              <a:t>IHR LOGO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8030" y="2416141"/>
            <a:ext cx="5805454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5EB68"/>
                </a:solidFill>
                <a:latin typeface="Blokhaus"/>
                <a:ea typeface="Blokhaus"/>
                <a:cs typeface="Blokhaus"/>
                <a:sym typeface="Blokhaus"/>
              </a:rPr>
              <a:t>UPCYCLING ZUM ANFASSEN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5EB68"/>
              </a:solidFill>
              <a:latin typeface="Blokhaus"/>
              <a:ea typeface="Blokhaus"/>
              <a:cs typeface="Blokhaus"/>
              <a:sym typeface="Blokhau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8030" y="11051863"/>
            <a:ext cx="9291047" cy="0"/>
          </a:xfrm>
          <a:prstGeom prst="line">
            <a:avLst/>
          </a:prstGeom>
          <a:ln w="19050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507923" y="4923842"/>
            <a:ext cx="4901037" cy="1336647"/>
          </a:xfrm>
          <a:custGeom>
            <a:avLst/>
            <a:gdLst/>
            <a:ahLst/>
            <a:cxnLst/>
            <a:rect l="l" t="t" r="r" b="b"/>
            <a:pathLst>
              <a:path w="4901037" h="1336647">
                <a:moveTo>
                  <a:pt x="0" y="0"/>
                </a:moveTo>
                <a:lnTo>
                  <a:pt x="4901037" y="0"/>
                </a:lnTo>
                <a:lnTo>
                  <a:pt x="4901037" y="1336647"/>
                </a:lnTo>
                <a:lnTo>
                  <a:pt x="0" y="1336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3390758" y="2567720"/>
            <a:ext cx="945463" cy="1046287"/>
          </a:xfrm>
          <a:custGeom>
            <a:avLst/>
            <a:gdLst/>
            <a:ahLst/>
            <a:cxnLst/>
            <a:rect l="l" t="t" r="r" b="b"/>
            <a:pathLst>
              <a:path w="945463" h="1046287">
                <a:moveTo>
                  <a:pt x="0" y="0"/>
                </a:moveTo>
                <a:lnTo>
                  <a:pt x="945462" y="0"/>
                </a:lnTo>
                <a:lnTo>
                  <a:pt x="945462" y="1046287"/>
                </a:lnTo>
                <a:lnTo>
                  <a:pt x="0" y="1046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AutoShape 5"/>
          <p:cNvSpPr/>
          <p:nvPr/>
        </p:nvSpPr>
        <p:spPr>
          <a:xfrm>
            <a:off x="488030" y="2317334"/>
            <a:ext cx="9291047" cy="0"/>
          </a:xfrm>
          <a:prstGeom prst="line">
            <a:avLst/>
          </a:prstGeom>
          <a:ln w="19050" cap="rnd">
            <a:solidFill>
              <a:srgbClr val="C7C7C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858869" y="10639430"/>
            <a:ext cx="358973" cy="304801"/>
          </a:xfrm>
          <a:custGeom>
            <a:avLst/>
            <a:gdLst/>
            <a:ahLst/>
            <a:cxnLst/>
            <a:rect l="l" t="t" r="r" b="b"/>
            <a:pathLst>
              <a:path w="358973" h="304801">
                <a:moveTo>
                  <a:pt x="0" y="0"/>
                </a:moveTo>
                <a:lnTo>
                  <a:pt x="358974" y="0"/>
                </a:lnTo>
                <a:lnTo>
                  <a:pt x="358974" y="304801"/>
                </a:lnTo>
                <a:lnTo>
                  <a:pt x="0" y="3048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 rot="868611">
            <a:off x="5538807" y="3739393"/>
            <a:ext cx="4046633" cy="6126695"/>
          </a:xfrm>
          <a:custGeom>
            <a:avLst/>
            <a:gdLst/>
            <a:ahLst/>
            <a:cxnLst/>
            <a:rect l="l" t="t" r="r" b="b"/>
            <a:pathLst>
              <a:path w="4046633" h="6126695">
                <a:moveTo>
                  <a:pt x="0" y="0"/>
                </a:moveTo>
                <a:lnTo>
                  <a:pt x="4046633" y="0"/>
                </a:lnTo>
                <a:lnTo>
                  <a:pt x="4046633" y="6126696"/>
                </a:lnTo>
                <a:lnTo>
                  <a:pt x="0" y="61266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271941" y="11515286"/>
            <a:ext cx="3241888" cy="800746"/>
          </a:xfrm>
          <a:custGeom>
            <a:avLst/>
            <a:gdLst/>
            <a:ahLst/>
            <a:cxnLst/>
            <a:rect l="l" t="t" r="r" b="b"/>
            <a:pathLst>
              <a:path w="3241888" h="800746">
                <a:moveTo>
                  <a:pt x="0" y="0"/>
                </a:moveTo>
                <a:lnTo>
                  <a:pt x="3241888" y="0"/>
                </a:lnTo>
                <a:lnTo>
                  <a:pt x="3241888" y="800746"/>
                </a:lnTo>
                <a:lnTo>
                  <a:pt x="0" y="800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507923" y="3988217"/>
            <a:ext cx="6096561" cy="43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90"/>
              </a:lnSpc>
            </a:pPr>
            <a:r>
              <a:rPr lang="en-US" sz="8276">
                <a:solidFill>
                  <a:srgbClr val="FFFBF6"/>
                </a:solidFill>
                <a:latin typeface="Wildwick"/>
                <a:ea typeface="Wildwick"/>
                <a:cs typeface="Wildwick"/>
                <a:sym typeface="Wildwick"/>
              </a:rPr>
              <a:t>Wir stehen gemeinsam für Zero Waste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7923" y="812023"/>
            <a:ext cx="5188878" cy="135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940">
                <a:solidFill>
                  <a:srgbClr val="FFFBF6"/>
                </a:solidFill>
                <a:latin typeface="Blokhaus"/>
                <a:ea typeface="Blokhaus"/>
                <a:cs typeface="Blokhaus"/>
                <a:sym typeface="Blokhaus"/>
              </a:rPr>
              <a:t>AUS AltGLAS WIRD</a:t>
            </a:r>
          </a:p>
          <a:p>
            <a:pPr algn="l">
              <a:lnSpc>
                <a:spcPts val="5187"/>
              </a:lnSpc>
            </a:pPr>
            <a:r>
              <a:rPr lang="en-US" sz="4940">
                <a:solidFill>
                  <a:srgbClr val="FFFBF6"/>
                </a:solidFill>
                <a:latin typeface="Blokhaus"/>
                <a:ea typeface="Blokhaus"/>
                <a:cs typeface="Blokhaus"/>
                <a:sym typeface="Blokhaus"/>
              </a:rPr>
              <a:t>LIEBLINGSDING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71941" y="10693723"/>
            <a:ext cx="372326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0"/>
              </a:lnSpc>
            </a:pPr>
            <a:r>
              <a:rPr lang="en-US" sz="1800" b="1">
                <a:solidFill>
                  <a:srgbClr val="FFFBF6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Eine          -Initiative von: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7923" y="10677530"/>
            <a:ext cx="3723265" cy="234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0"/>
              </a:lnSpc>
            </a:pPr>
            <a:r>
              <a:rPr lang="en-US" sz="1800" b="1">
                <a:solidFill>
                  <a:srgbClr val="FFFBF6"/>
                </a:solidFill>
                <a:latin typeface="Manrope Ultra-Bold"/>
                <a:ea typeface="Manrope Ultra-Bold"/>
                <a:cs typeface="Manrope Ultra-Bold"/>
                <a:sym typeface="Manrope Ultra-Bold"/>
              </a:rPr>
              <a:t>Unterstützt durch: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7923" y="11173777"/>
            <a:ext cx="3768533" cy="120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39"/>
              </a:lnSpc>
              <a:spcBef>
                <a:spcPct val="0"/>
              </a:spcBef>
            </a:pPr>
            <a:r>
              <a:rPr lang="en-US" sz="5999">
                <a:solidFill>
                  <a:srgbClr val="FFFBF6"/>
                </a:solidFill>
                <a:latin typeface="Blokhaus"/>
                <a:ea typeface="Blokhaus"/>
                <a:cs typeface="Blokhaus"/>
                <a:sym typeface="Blokhaus"/>
              </a:rPr>
              <a:t>IHR LOGO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8030" y="2416141"/>
            <a:ext cx="5805454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>
                <a:solidFill>
                  <a:srgbClr val="05EB68"/>
                </a:solidFill>
                <a:latin typeface="Blokhaus"/>
                <a:ea typeface="Blokhaus"/>
                <a:cs typeface="Blokhaus"/>
                <a:sym typeface="Blokhaus"/>
              </a:rPr>
              <a:t>UPCYCLING ZUM ANFASSEN</a:t>
            </a:r>
          </a:p>
          <a:p>
            <a:pPr algn="l"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5EB68"/>
              </a:solidFill>
              <a:latin typeface="Blokhaus"/>
              <a:ea typeface="Blokhaus"/>
              <a:cs typeface="Blokhaus"/>
              <a:sym typeface="Blokhau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Macintosh PowerPoint</Application>
  <PresentationFormat>Benutzerdefiniert</PresentationFormat>
  <Paragraphs>28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Manrope Ultra-Bold</vt:lpstr>
      <vt:lpstr>Calibri</vt:lpstr>
      <vt:lpstr>Wildwick</vt:lpstr>
      <vt:lpstr>Blokhaus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Bottleneck - Instagram Vorlagen</dc:title>
  <cp:lastModifiedBy>Sandro Wucherer</cp:lastModifiedBy>
  <cp:revision>1</cp:revision>
  <dcterms:created xsi:type="dcterms:W3CDTF">2006-08-16T00:00:00Z</dcterms:created>
  <dcterms:modified xsi:type="dcterms:W3CDTF">2025-04-29T13:07:18Z</dcterms:modified>
  <dc:identifier>DAGmAKrRzVE</dc:identifier>
</cp:coreProperties>
</file>